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3"/>
  </p:notesMasterIdLst>
  <p:handoutMasterIdLst>
    <p:handoutMasterId r:id="rId14"/>
  </p:handoutMasterIdLst>
  <p:sldIdLst>
    <p:sldId id="290" r:id="rId2"/>
    <p:sldId id="280" r:id="rId3"/>
    <p:sldId id="285" r:id="rId4"/>
    <p:sldId id="286" r:id="rId5"/>
    <p:sldId id="301" r:id="rId6"/>
    <p:sldId id="288" r:id="rId7"/>
    <p:sldId id="293" r:id="rId8"/>
    <p:sldId id="295" r:id="rId9"/>
    <p:sldId id="297" r:id="rId10"/>
    <p:sldId id="300" r:id="rId11"/>
    <p:sldId id="291" r:id="rId12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6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0" autoAdjust="0"/>
    <p:restoredTop sz="94693" autoAdjust="0"/>
  </p:normalViewPr>
  <p:slideViewPr>
    <p:cSldViewPr snapToGrid="0">
      <p:cViewPr varScale="1">
        <p:scale>
          <a:sx n="102" d="100"/>
          <a:sy n="102" d="100"/>
        </p:scale>
        <p:origin x="19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B25A7F-2D9A-4BE2-80FB-8AE0566103FB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DCA95F-BE33-480A-917F-E4C7D1FA68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81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DBB4A-964B-4300-ACB2-99351E2C1422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2B071-CDFE-47A2-90BE-8A1FE56F7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705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2" y="200025"/>
            <a:ext cx="1170276" cy="15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0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46244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E5FC-A62C-460B-85F5-B9E71383BE2F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3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7A69-2C4D-4155-B025-4EE511873E6B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8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58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8" y="1523622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75ACC-D25F-491A-83B0-C853BC55ECC3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2" y="200025"/>
            <a:ext cx="1170276" cy="15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9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6" r:id="rId2"/>
    <p:sldLayoutId id="2147483671" r:id="rId3"/>
    <p:sldLayoutId id="2147483672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" t="9661" r="8803" b="8292"/>
          <a:stretch/>
        </p:blipFill>
        <p:spPr>
          <a:xfrm>
            <a:off x="1454962" y="321010"/>
            <a:ext cx="4435474" cy="57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75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170" y="592182"/>
            <a:ext cx="6347713" cy="658483"/>
          </a:xfrm>
        </p:spPr>
        <p:txBody>
          <a:bodyPr/>
          <a:lstStyle/>
          <a:p>
            <a:r>
              <a:rPr lang="en-US" dirty="0"/>
              <a:t>Our Vision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6917" y="1563123"/>
            <a:ext cx="6347714" cy="4660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800" dirty="0"/>
              <a:t>Expand educational pathways that prepare students for careers in Ventura County</a:t>
            </a:r>
          </a:p>
          <a:p>
            <a:pPr fontAlgn="base"/>
            <a:r>
              <a:rPr lang="en-US" sz="2800" dirty="0"/>
              <a:t>Serve as a one-stop-shop for local businesses who want to engage with the education community</a:t>
            </a:r>
          </a:p>
          <a:p>
            <a:pPr fontAlgn="base"/>
            <a:r>
              <a:rPr lang="en-US" sz="2800" dirty="0"/>
              <a:t>Become a central clearinghouse for education information in Ventura County</a:t>
            </a:r>
          </a:p>
        </p:txBody>
      </p:sp>
    </p:spTree>
    <p:extLst>
      <p:ext uri="{BB962C8B-B14F-4D97-AF65-F5344CB8AC3E}">
        <p14:creationId xmlns:p14="http://schemas.microsoft.com/office/powerpoint/2010/main" val="258428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170" y="592182"/>
            <a:ext cx="6347713" cy="658483"/>
          </a:xfrm>
        </p:spPr>
        <p:txBody>
          <a:bodyPr/>
          <a:lstStyle/>
          <a:p>
            <a:r>
              <a:rPr lang="en-US" dirty="0"/>
              <a:t>Get Involved At: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00133" y="5384618"/>
            <a:ext cx="6109470" cy="124260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6000" b="1" dirty="0"/>
              <a:t>www.vcp20.org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144" y="1633184"/>
            <a:ext cx="4194735" cy="3508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29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169" y="1506584"/>
            <a:ext cx="6222682" cy="4781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170" y="592182"/>
            <a:ext cx="6347713" cy="658483"/>
          </a:xfrm>
        </p:spPr>
        <p:txBody>
          <a:bodyPr/>
          <a:lstStyle/>
          <a:p>
            <a:r>
              <a:rPr lang="en-US" dirty="0"/>
              <a:t>What is the P-20 Council?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5169" y="1506584"/>
            <a:ext cx="6222682" cy="4789714"/>
          </a:xfrm>
          <a:solidFill>
            <a:schemeClr val="accent2">
              <a:lumMod val="75000"/>
              <a:alpha val="62000"/>
            </a:schemeClr>
          </a:solidFill>
        </p:spPr>
        <p:txBody>
          <a:bodyPr lIns="365760" tIns="274320" rIns="274320" bIns="182880">
            <a:normAutofit/>
          </a:bodyPr>
          <a:lstStyle/>
          <a:p>
            <a:pPr marL="0" indent="0" fontAlgn="base"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group of key decision makers from education, business, parent groups, government and community agencies who bring together partners throughout the region to promote the strength-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educational and career pathways from pre-school (P) through college and post-secondary/career (20).</a:t>
            </a:r>
          </a:p>
        </p:txBody>
      </p:sp>
    </p:spTree>
    <p:extLst>
      <p:ext uri="{BB962C8B-B14F-4D97-AF65-F5344CB8AC3E}">
        <p14:creationId xmlns:p14="http://schemas.microsoft.com/office/powerpoint/2010/main" val="91073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93" y="281359"/>
            <a:ext cx="6347713" cy="658483"/>
          </a:xfrm>
        </p:spPr>
        <p:txBody>
          <a:bodyPr/>
          <a:lstStyle/>
          <a:p>
            <a:r>
              <a:rPr lang="en-US" dirty="0"/>
              <a:t>Core Council Members</a:t>
            </a:r>
          </a:p>
        </p:txBody>
      </p:sp>
      <p:sp>
        <p:nvSpPr>
          <p:cNvPr id="3" name="AutoShape 2" descr="https://static.wixstatic.com/media/53d88d_99b15dfb7d4a434dacec8eb21de8c4ac~mv2.jpg/v1/fill/w_227,h_216,al_c,q_80,usm_0.66_1.00_0.01/53d88d_99b15dfb7d4a434dacec8eb21de8c4ac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44" y="1210872"/>
            <a:ext cx="854676" cy="81325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13421" y="1316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Stan Mantooth, Chair</a:t>
            </a:r>
          </a:p>
          <a:p>
            <a:r>
              <a:rPr lang="en-US" dirty="0"/>
              <a:t>Ventura County Superintendent of Schools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44" y="2122912"/>
            <a:ext cx="845422" cy="8044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13421" y="2232177"/>
            <a:ext cx="5246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Dr. Erika Beck</a:t>
            </a:r>
          </a:p>
          <a:p>
            <a:r>
              <a:rPr lang="en-US" dirty="0"/>
              <a:t>President, CSU Channel Islands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44" y="3026148"/>
            <a:ext cx="843778" cy="80289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13421" y="31475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Henry Dubroff</a:t>
            </a:r>
          </a:p>
          <a:p>
            <a:r>
              <a:rPr lang="en-US" dirty="0"/>
              <a:t>Editor, Pacific Coast Business Times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44" y="4896711"/>
            <a:ext cx="848004" cy="80691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613421" y="4978188"/>
            <a:ext cx="5462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Eric Harrison</a:t>
            </a:r>
          </a:p>
          <a:p>
            <a:r>
              <a:rPr lang="en-US" dirty="0"/>
              <a:t>President &amp; CEO, United Way of Ventura County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t="6838" b="25575"/>
          <a:stretch/>
        </p:blipFill>
        <p:spPr>
          <a:xfrm>
            <a:off x="673844" y="3927820"/>
            <a:ext cx="858270" cy="87011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613421" y="4062851"/>
            <a:ext cx="621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Dr. Greg Gillespie</a:t>
            </a:r>
          </a:p>
          <a:p>
            <a:r>
              <a:rPr lang="en-US" dirty="0"/>
              <a:t>Chancellor, Ventura County Community College District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/>
          <a:srcRect l="21900" t="7835" r="12876" b="28602"/>
          <a:stretch/>
        </p:blipFill>
        <p:spPr>
          <a:xfrm>
            <a:off x="673844" y="5802406"/>
            <a:ext cx="850214" cy="82857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613421" y="5893527"/>
            <a:ext cx="67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Jacqui Irwin</a:t>
            </a:r>
          </a:p>
          <a:p>
            <a:r>
              <a:rPr lang="en-US" dirty="0"/>
              <a:t>California State </a:t>
            </a:r>
            <a:r>
              <a:rPr lang="en-US" dirty="0" err="1"/>
              <a:t>Assemblymember</a:t>
            </a:r>
            <a:r>
              <a:rPr lang="en-US" dirty="0"/>
              <a:t>, 44th District</a:t>
            </a:r>
          </a:p>
        </p:txBody>
      </p:sp>
    </p:spTree>
    <p:extLst>
      <p:ext uri="{BB962C8B-B14F-4D97-AF65-F5344CB8AC3E}">
        <p14:creationId xmlns:p14="http://schemas.microsoft.com/office/powerpoint/2010/main" val="167437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static.wixstatic.com/media/53d88d_99b15dfb7d4a434dacec8eb21de8c4ac~mv2.jpg/v1/fill/w_227,h_216,al_c,q_80,usm_0.66_1.00_0.01/53d88d_99b15dfb7d4a434dacec8eb21de8c4ac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38" y="2967764"/>
            <a:ext cx="862877" cy="90829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635994" y="3098568"/>
            <a:ext cx="5267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Michael Powers</a:t>
            </a:r>
          </a:p>
          <a:p>
            <a:r>
              <a:rPr lang="en-US" dirty="0"/>
              <a:t>County Executive Officer for Ventura County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35994" y="4020655"/>
            <a:ext cx="5760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Petra Puls</a:t>
            </a:r>
          </a:p>
          <a:p>
            <a:r>
              <a:rPr lang="en-US" dirty="0"/>
              <a:t>Executive Director, First 5 Ventura County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635994" y="49427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Maria </a:t>
            </a:r>
            <a:r>
              <a:rPr lang="en-US" b="1" dirty="0" err="1"/>
              <a:t>Steck</a:t>
            </a:r>
            <a:endParaRPr lang="en-US" b="1" dirty="0"/>
          </a:p>
          <a:p>
            <a:r>
              <a:rPr lang="en-US" dirty="0"/>
              <a:t>Treasurer, 12th District PTA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35994" y="5864827"/>
            <a:ext cx="6561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Bruce </a:t>
            </a:r>
            <a:r>
              <a:rPr lang="en-US" b="1" dirty="0" err="1"/>
              <a:t>Stenslie</a:t>
            </a:r>
            <a:endParaRPr lang="en-US" b="1" dirty="0"/>
          </a:p>
          <a:p>
            <a:r>
              <a:rPr lang="en-US" dirty="0"/>
              <a:t>CEO, Economic Development Cooperative – Ventura County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38" y="5804250"/>
            <a:ext cx="834092" cy="8120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200" t="19281" r="71164" b="50443"/>
          <a:stretch/>
        </p:blipFill>
        <p:spPr>
          <a:xfrm>
            <a:off x="691938" y="3969199"/>
            <a:ext cx="834092" cy="835151"/>
          </a:xfrm>
          <a:prstGeom prst="rect">
            <a:avLst/>
          </a:prstGeom>
        </p:spPr>
      </p:pic>
      <p:sp>
        <p:nvSpPr>
          <p:cNvPr id="33" name="AutoShape 2" descr="Image result for pta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6101" t="3675" r="4046" b="32109"/>
          <a:stretch/>
        </p:blipFill>
        <p:spPr>
          <a:xfrm>
            <a:off x="691938" y="2034305"/>
            <a:ext cx="836755" cy="84031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35994" y="2176481"/>
            <a:ext cx="720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Melissa Livingston</a:t>
            </a:r>
          </a:p>
          <a:p>
            <a:r>
              <a:rPr lang="en-US" dirty="0"/>
              <a:t>Chief Deputy Director, Ventura County Human Services Agency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t="14648"/>
          <a:stretch/>
        </p:blipFill>
        <p:spPr>
          <a:xfrm>
            <a:off x="691938" y="4897494"/>
            <a:ext cx="834092" cy="8136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0" t="4524" r="17411" b="23656"/>
          <a:stretch/>
        </p:blipFill>
        <p:spPr>
          <a:xfrm>
            <a:off x="691938" y="189954"/>
            <a:ext cx="819348" cy="87723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635994" y="332307"/>
            <a:ext cx="5717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Captain Chris D. </a:t>
            </a:r>
            <a:r>
              <a:rPr lang="en-US" b="1" dirty="0" err="1"/>
              <a:t>Janke</a:t>
            </a:r>
            <a:endParaRPr lang="en-US" b="1" dirty="0"/>
          </a:p>
          <a:p>
            <a:r>
              <a:rPr lang="en-US" dirty="0"/>
              <a:t>Commanding Officer, Naval Base Ventura County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38" y="1160329"/>
            <a:ext cx="819348" cy="78083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635994" y="12543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Dr. Chris Kimball</a:t>
            </a:r>
          </a:p>
          <a:p>
            <a:r>
              <a:rPr lang="en-US" dirty="0"/>
              <a:t>President, California Lutheran University</a:t>
            </a:r>
          </a:p>
        </p:txBody>
      </p:sp>
    </p:spTree>
    <p:extLst>
      <p:ext uri="{BB962C8B-B14F-4D97-AF65-F5344CB8AC3E}">
        <p14:creationId xmlns:p14="http://schemas.microsoft.com/office/powerpoint/2010/main" val="52770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170" y="592182"/>
            <a:ext cx="6347713" cy="658483"/>
          </a:xfrm>
        </p:spPr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5169" y="1385455"/>
            <a:ext cx="6955521" cy="4994080"/>
          </a:xfrm>
        </p:spPr>
        <p:txBody>
          <a:bodyPr>
            <a:normAutofit/>
          </a:bodyPr>
          <a:lstStyle/>
          <a:p>
            <a:pPr fontAlgn="base">
              <a:spcAft>
                <a:spcPts val="1200"/>
              </a:spcAft>
            </a:pPr>
            <a:r>
              <a:rPr lang="en-US" sz="2800" dirty="0"/>
              <a:t>Co-founded as P-16 Council in 2006 by CSUCI’s first president, Dr. Richard Rush and Dr. Charles Weis, County Superintendent of Schools</a:t>
            </a:r>
          </a:p>
          <a:p>
            <a:pPr fontAlgn="base">
              <a:spcAft>
                <a:spcPts val="1200"/>
              </a:spcAft>
            </a:pPr>
            <a:r>
              <a:rPr lang="en-US" sz="2800" dirty="0"/>
              <a:t>Changed name to P-20 Council to encompass graduate school in 2015</a:t>
            </a:r>
          </a:p>
          <a:p>
            <a:pPr fontAlgn="base">
              <a:spcAft>
                <a:spcPts val="1200"/>
              </a:spcAft>
            </a:pPr>
            <a:r>
              <a:rPr lang="en-US" sz="2800" dirty="0"/>
              <a:t>Facilitated nearly $100 million in grants for local education since its inception</a:t>
            </a:r>
          </a:p>
        </p:txBody>
      </p:sp>
    </p:spTree>
    <p:extLst>
      <p:ext uri="{BB962C8B-B14F-4D97-AF65-F5344CB8AC3E}">
        <p14:creationId xmlns:p14="http://schemas.microsoft.com/office/powerpoint/2010/main" val="316320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170" y="592182"/>
            <a:ext cx="6347713" cy="658483"/>
          </a:xfrm>
        </p:spPr>
        <p:txBody>
          <a:bodyPr/>
          <a:lstStyle/>
          <a:p>
            <a:r>
              <a:rPr lang="en-US" dirty="0"/>
              <a:t>Mission Statement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5170" y="1718733"/>
            <a:ext cx="6753904" cy="466080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800" dirty="0"/>
              <a:t>The Ventura County P-20 Council serves as an engine to advance academic achievement and to eliminate performance gaps thereby promoting college completion, career preparation, and lifelong learning for Ventura County. </a:t>
            </a:r>
          </a:p>
        </p:txBody>
      </p:sp>
    </p:spTree>
    <p:extLst>
      <p:ext uri="{BB962C8B-B14F-4D97-AF65-F5344CB8AC3E}">
        <p14:creationId xmlns:p14="http://schemas.microsoft.com/office/powerpoint/2010/main" val="325954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170" y="592182"/>
            <a:ext cx="6832281" cy="1288869"/>
          </a:xfrm>
        </p:spPr>
        <p:txBody>
          <a:bodyPr>
            <a:normAutofit/>
          </a:bodyPr>
          <a:lstStyle/>
          <a:p>
            <a:r>
              <a:rPr lang="en-US" sz="2800" dirty="0"/>
              <a:t>Initiatives:</a:t>
            </a:r>
            <a:br>
              <a:rPr lang="en-US" dirty="0"/>
            </a:br>
            <a:r>
              <a:rPr lang="en-US" dirty="0">
                <a:solidFill>
                  <a:srgbClr val="286B9D"/>
                </a:solidFill>
              </a:rPr>
              <a:t>VC STEM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5169" y="1881051"/>
            <a:ext cx="6719071" cy="1480458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sz="2800" dirty="0"/>
              <a:t>Connects schools and businesses</a:t>
            </a:r>
          </a:p>
          <a:p>
            <a:pPr fontAlgn="base"/>
            <a:r>
              <a:rPr lang="en-US" sz="2800" dirty="0"/>
              <a:t>Provides STEM mentoring</a:t>
            </a:r>
          </a:p>
          <a:p>
            <a:pPr fontAlgn="base"/>
            <a:r>
              <a:rPr lang="en-US" sz="2800" dirty="0"/>
              <a:t>Helps schools enhance STEM programs</a:t>
            </a:r>
          </a:p>
        </p:txBody>
      </p:sp>
      <p:pic>
        <p:nvPicPr>
          <p:cNvPr id="5122" name="Picture 2" descr="https://static.wixstatic.com/media/53d88d_f42b2997b45f4663a0735a2037ed3ff4.png/v1/crop/x_36,y_0,w_670,h_500/fill/w_375,h_275,al_c,usm_0.66_1.00_0.01/53d88d_f42b2997b45f4663a0735a2037ed3f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9" y="3648093"/>
            <a:ext cx="4165350" cy="305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90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170" y="592182"/>
            <a:ext cx="6832281" cy="1288869"/>
          </a:xfrm>
        </p:spPr>
        <p:txBody>
          <a:bodyPr>
            <a:normAutofit/>
          </a:bodyPr>
          <a:lstStyle/>
          <a:p>
            <a:r>
              <a:rPr lang="en-US" sz="2800" dirty="0"/>
              <a:t>Initiatives:</a:t>
            </a:r>
            <a:br>
              <a:rPr lang="en-US" dirty="0"/>
            </a:br>
            <a:r>
              <a:rPr lang="en-US" dirty="0">
                <a:solidFill>
                  <a:srgbClr val="286B9D"/>
                </a:solidFill>
              </a:rPr>
              <a:t>College Promise Programs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5169" y="1820091"/>
            <a:ext cx="6910660" cy="4293326"/>
          </a:xfrm>
        </p:spPr>
        <p:txBody>
          <a:bodyPr>
            <a:normAutofit/>
          </a:bodyPr>
          <a:lstStyle/>
          <a:p>
            <a:pPr fontAlgn="base"/>
            <a:r>
              <a:rPr lang="en-US" sz="2800" dirty="0"/>
              <a:t>Middle and high school students commit to prepare for college-level work</a:t>
            </a:r>
          </a:p>
          <a:p>
            <a:pPr fontAlgn="base"/>
            <a:r>
              <a:rPr lang="en-US" sz="2800" dirty="0"/>
              <a:t>Guaranteed enrollment to Oxnard College or CSUCI</a:t>
            </a:r>
          </a:p>
        </p:txBody>
      </p:sp>
      <p:pic>
        <p:nvPicPr>
          <p:cNvPr id="6146" name="Picture 2" descr="Image result for college student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61217" y="4100144"/>
            <a:ext cx="5806234" cy="218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8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170" y="592182"/>
            <a:ext cx="6832281" cy="1288869"/>
          </a:xfrm>
        </p:spPr>
        <p:txBody>
          <a:bodyPr>
            <a:normAutofit/>
          </a:bodyPr>
          <a:lstStyle/>
          <a:p>
            <a:r>
              <a:rPr lang="en-US" sz="2800" dirty="0"/>
              <a:t>Initiatives:</a:t>
            </a:r>
            <a:br>
              <a:rPr lang="en-US" dirty="0"/>
            </a:br>
            <a:r>
              <a:rPr lang="en-US" dirty="0">
                <a:solidFill>
                  <a:srgbClr val="286B9D"/>
                </a:solidFill>
              </a:rPr>
              <a:t>Business Outreach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5169" y="1820091"/>
            <a:ext cx="7119665" cy="4293326"/>
          </a:xfrm>
        </p:spPr>
        <p:txBody>
          <a:bodyPr>
            <a:normAutofit/>
          </a:bodyPr>
          <a:lstStyle/>
          <a:p>
            <a:pPr fontAlgn="base"/>
            <a:r>
              <a:rPr lang="en-US" sz="2800" dirty="0"/>
              <a:t>Facilitate internships and company tours</a:t>
            </a:r>
          </a:p>
          <a:p>
            <a:pPr fontAlgn="base"/>
            <a:r>
              <a:rPr lang="en-US" sz="2800" dirty="0"/>
              <a:t>Support local workforce development and creation of career pathways</a:t>
            </a:r>
          </a:p>
        </p:txBody>
      </p:sp>
      <p:pic>
        <p:nvPicPr>
          <p:cNvPr id="1026" name="Picture 2" descr="Image result for education is most important factor in human resource developm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96"/>
          <a:stretch/>
        </p:blipFill>
        <p:spPr bwMode="auto">
          <a:xfrm>
            <a:off x="1555750" y="3654425"/>
            <a:ext cx="5695950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81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1678</TotalTime>
  <Words>361</Words>
  <Application>Microsoft Office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Trebuchet MS</vt:lpstr>
      <vt:lpstr>Wingdings 3</vt:lpstr>
      <vt:lpstr>Facet</vt:lpstr>
      <vt:lpstr>PowerPoint Presentation</vt:lpstr>
      <vt:lpstr>What is the P-20 Council?</vt:lpstr>
      <vt:lpstr>Core Council Members</vt:lpstr>
      <vt:lpstr>PowerPoint Presentation</vt:lpstr>
      <vt:lpstr>History</vt:lpstr>
      <vt:lpstr>Mission Statement</vt:lpstr>
      <vt:lpstr>Initiatives: VC STEM</vt:lpstr>
      <vt:lpstr>Initiatives: College Promise Programs</vt:lpstr>
      <vt:lpstr>Initiatives: Business Outreach</vt:lpstr>
      <vt:lpstr>Our Vision</vt:lpstr>
      <vt:lpstr>Get Involved At: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Schermer</dc:creator>
  <cp:lastModifiedBy>Dave Schermer</cp:lastModifiedBy>
  <cp:revision>147</cp:revision>
  <cp:lastPrinted>2017-03-09T22:34:51Z</cp:lastPrinted>
  <dcterms:created xsi:type="dcterms:W3CDTF">2016-11-22T21:45:33Z</dcterms:created>
  <dcterms:modified xsi:type="dcterms:W3CDTF">2017-10-17T23:17:59Z</dcterms:modified>
</cp:coreProperties>
</file>